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589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18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711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487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5698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421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4226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47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9845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40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1DE3E5-B1EE-4A86-8B8D-31A4415719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06D9E3-00C4-4D64-8EC6-2B7FD7DB63E3}" type="datetimeFigureOut">
              <a:rPr lang="en-US" smtClean="0"/>
              <a:t>11/25/2016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C7477C7-71E6-4122-A2CF-9196539E257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>
              <a:solidFill>
                <a:srgbClr val="E3DED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EFA148-57C1-43F4-A073-6C76FE43D48B}" type="datetimeFigureOut">
              <a:rPr lang="id-ID" smtClean="0">
                <a:solidFill>
                  <a:srgbClr val="E3DED1"/>
                </a:solidFill>
              </a:rPr>
              <a:pPr/>
              <a:t>25/11/2016</a:t>
            </a:fld>
            <a:endParaRPr lang="id-ID">
              <a:solidFill>
                <a:srgbClr val="E3DE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matlabcentral/profile/authors/4428430-speech-process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Speech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modul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 Speech Processing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MathWorks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link :</a:t>
            </a:r>
          </a:p>
          <a:p>
            <a:pPr marL="33655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www.mathworks.com/matlabcentral/profile/authors/4428430-speech-processing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Simulasi</a:t>
            </a:r>
            <a:r>
              <a:rPr lang="en-US" dirty="0" smtClean="0"/>
              <a:t> Speech </a:t>
            </a:r>
            <a:r>
              <a:rPr lang="en-US" dirty="0"/>
              <a:t>processing </a:t>
            </a:r>
            <a:r>
              <a:rPr lang="en-US" dirty="0" smtClean="0"/>
              <a:t>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rof</a:t>
            </a:r>
            <a:r>
              <a:rPr lang="en-US" dirty="0"/>
              <a:t>. Lawrence </a:t>
            </a:r>
            <a:r>
              <a:rPr lang="en-US" dirty="0" err="1"/>
              <a:t>Rabiner</a:t>
            </a:r>
            <a:r>
              <a:rPr lang="en-US" dirty="0"/>
              <a:t> (Rutgers University and University of California, Santa Barbara), Prof. Ronald Schafer (Stanford University), </a:t>
            </a:r>
            <a:r>
              <a:rPr lang="en-US" dirty="0" err="1"/>
              <a:t>Kirty</a:t>
            </a:r>
            <a:r>
              <a:rPr lang="en-US" dirty="0"/>
              <a:t> </a:t>
            </a:r>
            <a:r>
              <a:rPr lang="en-US" dirty="0" err="1"/>
              <a:t>Vedula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Siva </a:t>
            </a:r>
            <a:r>
              <a:rPr lang="en-US" dirty="0" err="1"/>
              <a:t>Yedithi</a:t>
            </a:r>
            <a:r>
              <a:rPr lang="en-US" dirty="0"/>
              <a:t> (Rutgers University). 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mensuplemen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Digital </a:t>
            </a:r>
            <a:r>
              <a:rPr lang="en-US" dirty="0"/>
              <a:t>Speech </a:t>
            </a:r>
            <a:r>
              <a:rPr lang="en-US" dirty="0" smtClean="0"/>
              <a:t>Processing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diampu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L R </a:t>
            </a:r>
            <a:r>
              <a:rPr lang="en-US" dirty="0" err="1"/>
              <a:t>Rabiner</a:t>
            </a:r>
            <a:r>
              <a:rPr lang="en-US" dirty="0"/>
              <a:t> and R W Schafer. 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,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. </a:t>
            </a:r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Bagaimana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input audio yang </a:t>
            </a:r>
            <a:r>
              <a:rPr lang="en-US" dirty="0" err="1"/>
              <a:t>berbeda-beda</a:t>
            </a:r>
            <a:r>
              <a:rPr lang="en-US" dirty="0"/>
              <a:t>??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6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		</a:t>
            </a:r>
            <a:r>
              <a:rPr lang="en-US" sz="3200" dirty="0" smtClean="0"/>
              <a:t>Speech Files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Speech Files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file speech,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file audio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2590800"/>
            <a:ext cx="66198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7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2		</a:t>
            </a:r>
            <a:r>
              <a:rPr lang="en-US" sz="3200" dirty="0" smtClean="0"/>
              <a:t>Spectrogram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file </a:t>
            </a:r>
            <a:r>
              <a:rPr lang="en-US" dirty="0" err="1" smtClean="0"/>
              <a:t>simulasi</a:t>
            </a:r>
            <a:r>
              <a:rPr lang="en-US" dirty="0" smtClean="0"/>
              <a:t> “</a:t>
            </a:r>
            <a:r>
              <a:rPr lang="en-US" b="1" dirty="0" smtClean="0"/>
              <a:t>Spectrogram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Team Speech Processing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Spectrogram?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pPr marL="336550" indent="0">
              <a:spcBef>
                <a:spcPts val="0"/>
              </a:spcBef>
              <a:buNone/>
            </a:pPr>
            <a:r>
              <a:rPr lang="en-US" dirty="0" err="1" smtClean="0"/>
              <a:t>spectogram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</a:p>
          <a:p>
            <a:pPr marL="336550" indent="0">
              <a:spcBef>
                <a:spcPts val="0"/>
              </a:spcBef>
              <a:buNone/>
            </a:pPr>
            <a:r>
              <a:rPr lang="en-US" dirty="0" smtClean="0"/>
              <a:t>file speech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70"/>
          <a:stretch/>
        </p:blipFill>
        <p:spPr bwMode="auto">
          <a:xfrm>
            <a:off x="4191000" y="3276600"/>
            <a:ext cx="4800600" cy="346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3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200" dirty="0" smtClean="0"/>
              <a:t>Three Tube </a:t>
            </a:r>
            <a:r>
              <a:rPr lang="en-US" sz="3200" dirty="0"/>
              <a:t>Vocal 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Three Tube Vocal Tract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konfigurasi</a:t>
            </a:r>
            <a:r>
              <a:rPr lang="en-US" dirty="0" smtClean="0"/>
              <a:t> length of tube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formant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.</a:t>
            </a:r>
          </a:p>
          <a:p>
            <a:pPr marL="339725" indent="0">
              <a:spcBef>
                <a:spcPts val="0"/>
              </a:spcBef>
              <a:buNone/>
            </a:pPr>
            <a:endParaRPr lang="en-US" dirty="0"/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/>
              <a:t>Diameter </a:t>
            </a:r>
            <a:r>
              <a:rPr lang="en-US" dirty="0" err="1" smtClean="0"/>
              <a:t>kecil</a:t>
            </a:r>
            <a:r>
              <a:rPr lang="en-US" dirty="0" smtClean="0"/>
              <a:t> : 1 cm.</a:t>
            </a:r>
          </a:p>
          <a:p>
            <a:pPr marL="339725" indent="0">
              <a:spcBef>
                <a:spcPts val="0"/>
              </a:spcBef>
              <a:buNone/>
            </a:pPr>
            <a:r>
              <a:rPr lang="en-US" dirty="0" smtClean="0"/>
              <a:t>Diameter </a:t>
            </a:r>
            <a:r>
              <a:rPr lang="en-US" dirty="0" err="1" smtClean="0"/>
              <a:t>besar</a:t>
            </a:r>
            <a:r>
              <a:rPr lang="en-US" dirty="0" smtClean="0"/>
              <a:t> : 5 cm</a:t>
            </a:r>
          </a:p>
          <a:p>
            <a:pPr marL="339725" indent="0"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0" t="2504" r="10020" b="16607"/>
          <a:stretch/>
        </p:blipFill>
        <p:spPr bwMode="auto">
          <a:xfrm>
            <a:off x="4600736" y="3048000"/>
            <a:ext cx="4400696" cy="367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4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4		</a:t>
            </a:r>
            <a:r>
              <a:rPr lang="en-US" sz="3200" dirty="0" smtClean="0"/>
              <a:t>Formant Estimation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Formant Estimation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</a:t>
            </a:r>
          </a:p>
          <a:p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“</a:t>
            </a:r>
            <a:r>
              <a:rPr lang="en-US" dirty="0" err="1" smtClean="0"/>
              <a:t>aiueo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audio processing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Simulasikan</a:t>
            </a:r>
            <a:r>
              <a:rPr lang="en-US" dirty="0" smtClean="0"/>
              <a:t> file audio “</a:t>
            </a:r>
            <a:r>
              <a:rPr lang="en-US" dirty="0" err="1" smtClean="0"/>
              <a:t>aiueo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formant estimation.</a:t>
            </a:r>
          </a:p>
          <a:p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formant estimation </a:t>
            </a:r>
            <a:r>
              <a:rPr lang="en-US" dirty="0" err="1" smtClean="0"/>
              <a:t>untuk</a:t>
            </a:r>
            <a:r>
              <a:rPr lang="en-US" dirty="0" smtClean="0"/>
              <a:t> masing2 </a:t>
            </a:r>
            <a:r>
              <a:rPr lang="en-US" dirty="0" err="1" smtClean="0"/>
              <a:t>vokal</a:t>
            </a:r>
            <a:r>
              <a:rPr lang="en-US" dirty="0" smtClean="0"/>
              <a:t> “a”, “</a:t>
            </a:r>
            <a:r>
              <a:rPr lang="en-US" dirty="0" err="1" smtClean="0"/>
              <a:t>i</a:t>
            </a:r>
            <a:r>
              <a:rPr lang="en-US" dirty="0" smtClean="0"/>
              <a:t>” “u”, “e”, “o”.</a:t>
            </a:r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formant?</a:t>
            </a:r>
            <a:endParaRPr lang="en-US" dirty="0"/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58078"/>
            <a:ext cx="3962400" cy="559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7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5		</a:t>
            </a:r>
            <a:r>
              <a:rPr lang="en-US" sz="3200" dirty="0" smtClean="0"/>
              <a:t>Pitch Detector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/>
              <a:t>Play Pitch Period </a:t>
            </a:r>
            <a:r>
              <a:rPr lang="en-US" b="1" dirty="0" smtClean="0"/>
              <a:t>Contour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</a:t>
            </a:r>
            <a:r>
              <a:rPr lang="en-US" dirty="0" smtClean="0"/>
              <a:t>Processing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pitch detector </a:t>
            </a:r>
            <a:r>
              <a:rPr lang="en-US" dirty="0" err="1" smtClean="0"/>
              <a:t>lainnya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Simulasikan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file audio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pitch?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6" t="15019" r="4571" b="19942"/>
          <a:stretch/>
        </p:blipFill>
        <p:spPr bwMode="auto">
          <a:xfrm>
            <a:off x="4114801" y="3637937"/>
            <a:ext cx="4876800" cy="306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5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6		</a:t>
            </a:r>
            <a:r>
              <a:rPr lang="en-US" sz="3200" dirty="0" smtClean="0"/>
              <a:t>Endpoint Detector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Download file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/>
              <a:t>Endpoint Detector</a:t>
            </a:r>
            <a:r>
              <a:rPr lang="en-US" dirty="0" smtClean="0"/>
              <a:t>” </a:t>
            </a:r>
            <a:r>
              <a:rPr lang="en-US" dirty="0" err="1"/>
              <a:t>dari</a:t>
            </a:r>
            <a:r>
              <a:rPr lang="en-US" dirty="0"/>
              <a:t> Team Speech Processing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pitch detector </a:t>
            </a:r>
            <a:r>
              <a:rPr lang="en-US" dirty="0" err="1"/>
              <a:t>lainnya</a:t>
            </a:r>
            <a:r>
              <a:rPr lang="en-US" dirty="0"/>
              <a:t>).</a:t>
            </a:r>
          </a:p>
          <a:p>
            <a:r>
              <a:rPr lang="en-US" dirty="0" err="1"/>
              <a:t>Simulasikan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4 </a:t>
            </a:r>
            <a:r>
              <a:rPr lang="en-US" dirty="0" err="1"/>
              <a:t>buah</a:t>
            </a:r>
            <a:r>
              <a:rPr lang="en-US" dirty="0"/>
              <a:t> file </a:t>
            </a:r>
            <a:r>
              <a:rPr lang="en-US" dirty="0" smtClean="0"/>
              <a:t>audio (yang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&gt;2 </a:t>
            </a:r>
            <a:r>
              <a:rPr lang="en-US" dirty="0" err="1" smtClean="0"/>
              <a:t>rekaman</a:t>
            </a:r>
            <a:r>
              <a:rPr lang="en-US" dirty="0" smtClean="0"/>
              <a:t> kata) </a:t>
            </a:r>
            <a:r>
              <a:rPr lang="en-US" dirty="0"/>
              <a:t>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/>
              <a:t>E</a:t>
            </a:r>
            <a:r>
              <a:rPr lang="en-US" dirty="0" smtClean="0"/>
              <a:t>ndpoint detector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speech processing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program </a:t>
            </a:r>
            <a:r>
              <a:rPr lang="en-US" dirty="0" err="1" smtClean="0"/>
              <a:t>mendeteksi</a:t>
            </a:r>
            <a:r>
              <a:rPr lang="en-US" dirty="0" smtClean="0"/>
              <a:t> endpoint?</a:t>
            </a:r>
            <a:endParaRPr lang="en-US" dirty="0"/>
          </a:p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191000" cy="272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1377</TotalTime>
  <Words>360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1_Adjacency</vt:lpstr>
      <vt:lpstr>Praktikum  Speech Processing</vt:lpstr>
      <vt:lpstr>Petunjuk Praktikum</vt:lpstr>
      <vt:lpstr>Modul 1  Speech Files</vt:lpstr>
      <vt:lpstr>Modul 2  Spectrogram</vt:lpstr>
      <vt:lpstr>Modul 3  Three Tube Vocal Tract </vt:lpstr>
      <vt:lpstr>Modul 4  Formant Estimation</vt:lpstr>
      <vt:lpstr>Modul 5  Pitch Detector</vt:lpstr>
      <vt:lpstr>Modul 6  Endpoint Detector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Fairuz Azmi</cp:lastModifiedBy>
  <cp:revision>26</cp:revision>
  <dcterms:created xsi:type="dcterms:W3CDTF">2016-11-15T05:12:32Z</dcterms:created>
  <dcterms:modified xsi:type="dcterms:W3CDTF">2016-11-25T05:23:57Z</dcterms:modified>
</cp:coreProperties>
</file>